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15"/>
      <p:bold r:id="rId16"/>
      <p:italic r:id="rId17"/>
      <p:boldItalic r:id="rId18"/>
    </p:embeddedFont>
    <p:embeddedFont>
      <p:font typeface="PT Sans Narrow" panose="020B0506020203020204" pitchFamily="34" charset="77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6"/>
  </p:normalViewPr>
  <p:slideViewPr>
    <p:cSldViewPr snapToGrid="0">
      <p:cViewPr varScale="1">
        <p:scale>
          <a:sx n="141" d="100"/>
          <a:sy n="141" d="100"/>
        </p:scale>
        <p:origin x="80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bd9c09ff4b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bd9c09ff4b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bd9c09ff4b_3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bd9c09ff4b_3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our data life instead of it being static as of a specific date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d9c09ff4b_3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bd9c09ff4b_3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bc8db03ddf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bc8db03ddf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bc8db03ddf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bc8db03ddf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bc8db03ddf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bc8db03ddf_0_2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bc8db03ddf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bc8db03ddf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bd8e57f727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bd8e57f727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bc8db03ddf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bc8db03ddf_0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bc8db03ddf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bc8db03ddf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bd9c09ff4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bd9c09ff4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8" name="Google Shape;6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9288" y="2370050"/>
            <a:ext cx="4410075" cy="175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57800" y="4476750"/>
            <a:ext cx="3886200" cy="66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body" idx="1"/>
          </p:nvPr>
        </p:nvSpPr>
        <p:spPr>
          <a:xfrm>
            <a:off x="311700" y="82207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COVID has a severe impact at the global level and national level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Vaccine rollouts have started in many countries, including Canada.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The provinces of Ontario and Quebec are leading vaccine administration within Canada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US and India leading the case and death count globally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Significant news events related to COVID-19 impacted all the countries around the world and various companies (including technology)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Technology stocks have seen a spike as work from home and virtual classes have become the latest trend throughout the world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title"/>
          </p:nvPr>
        </p:nvSpPr>
        <p:spPr>
          <a:xfrm>
            <a:off x="311700" y="54150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>
            <a:spLocks noGrp="1"/>
          </p:cNvSpPr>
          <p:nvPr>
            <p:ph type="title"/>
          </p:nvPr>
        </p:nvSpPr>
        <p:spPr>
          <a:xfrm>
            <a:off x="311700" y="54150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 Mortem</a:t>
            </a:r>
            <a:endParaRPr/>
          </a:p>
        </p:txBody>
      </p:sp>
      <p:sp>
        <p:nvSpPr>
          <p:cNvPr id="137" name="Google Shape;137;p23"/>
          <p:cNvSpPr txBox="1">
            <a:spLocks noGrp="1"/>
          </p:cNvSpPr>
          <p:nvPr>
            <p:ph type="body" idx="1"/>
          </p:nvPr>
        </p:nvSpPr>
        <p:spPr>
          <a:xfrm>
            <a:off x="311700" y="82207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Make our data live instead of it being static as of a specific page</a:t>
            </a:r>
            <a:endParaRPr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Enhance the dashboard with advanced HTML tags and formatting</a:t>
            </a:r>
            <a:endParaRPr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Make the application more interactive with new data and new insights</a:t>
            </a:r>
            <a:endParaRPr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Make our visualization more responsive using media queries </a:t>
            </a:r>
            <a:endParaRPr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To have navigation bars to link to each visualization to assist in navigating the web page</a:t>
            </a:r>
            <a:endParaRPr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Allow the visitor access to the data showed in the visualizations</a:t>
            </a:r>
            <a:endParaRPr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938" y="921225"/>
            <a:ext cx="8819624" cy="4072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4"/>
          <p:cNvSpPr txBox="1">
            <a:spLocks noGrp="1"/>
          </p:cNvSpPr>
          <p:nvPr>
            <p:ph type="title"/>
          </p:nvPr>
        </p:nvSpPr>
        <p:spPr>
          <a:xfrm>
            <a:off x="311700" y="54150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 &amp; SUMMARY</a:t>
            </a:r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457200" lvl="0" indent="-322103" algn="l" rtl="0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rgbClr val="191B0E"/>
              </a:buClr>
              <a:buSzPct val="100000"/>
              <a:buFont typeface="Arial"/>
              <a:buChar char="➔"/>
            </a:pPr>
            <a:r>
              <a:rPr lang="en" sz="1900" dirty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OBJECTIVE</a:t>
            </a:r>
            <a:endParaRPr sz="1900" dirty="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 Visualize the impact of COVID 19 on the world with an emphasis on North America</a:t>
            </a:r>
            <a:endParaRPr sz="1900" i="1" dirty="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2103" algn="l" rtl="0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rgbClr val="191B0E"/>
              </a:buClr>
              <a:buSzPct val="100000"/>
              <a:buFont typeface="Arial"/>
              <a:buChar char="➔"/>
            </a:pPr>
            <a:r>
              <a:rPr lang="en" sz="1900" dirty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QUESTIONS</a:t>
            </a:r>
            <a:endParaRPr sz="1900" dirty="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-322103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9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has COVID-19 impacted the provinces in Canada (cases, deaths, and vaccine admin)?</a:t>
            </a:r>
            <a:endParaRPr sz="19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-322103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9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has COVID 19 impacted countries of the world (cases, deaths)?</a:t>
            </a:r>
            <a:endParaRPr sz="19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-322103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9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Does </a:t>
            </a: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COVID-19 impact technology stocks? </a:t>
            </a:r>
            <a:r>
              <a:rPr lang="en" sz="19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 there a relationship between COVID-19 news events and the performance of technology stocks ?</a:t>
            </a:r>
            <a:endParaRPr sz="19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94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1900" i="1" dirty="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2103" algn="l" rtl="0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Clr>
                <a:srgbClr val="191B0E"/>
              </a:buClr>
              <a:buSzPct val="100000"/>
              <a:buFont typeface="Arial"/>
              <a:buChar char="➔"/>
            </a:pPr>
            <a:r>
              <a:rPr lang="en" sz="1900" dirty="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SUMMARY</a:t>
            </a:r>
            <a:endParaRPr sz="1900" dirty="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-322103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9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were able to create visualizations for all our questions to our satisfaction</a:t>
            </a:r>
            <a:endParaRPr sz="19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-322103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9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Canadian COVID cases focus within Ontario and Quebec and globally, the US has the most significant  number of cases. </a:t>
            </a:r>
            <a:endParaRPr sz="19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-322103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19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technology industry has been positively impact by COVID-19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SOURCES</a:t>
            </a:r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025" y="1147900"/>
            <a:ext cx="2627749" cy="150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3388" y="770525"/>
            <a:ext cx="3897300" cy="150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2175" y="2841125"/>
            <a:ext cx="2958762" cy="150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08312" y="2438475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CLEANUP AND EXPLORATION</a:t>
            </a:r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en" sz="200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Data was extracted using SQLAlchemy from ElephantSQL database and output in json format to Flask app route</a:t>
            </a:r>
            <a:endParaRPr sz="200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B0E"/>
              </a:buClr>
              <a:buSzPts val="2000"/>
              <a:buFont typeface="Arial"/>
              <a:buChar char="●"/>
            </a:pPr>
            <a:r>
              <a:rPr lang="en" sz="200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Visualizations were created in javascript pulling input data from Flask app route and outputs were sent to HTML</a:t>
            </a:r>
            <a:endParaRPr sz="200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en" sz="200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Dashboard page was formatted using HTML and CSS</a:t>
            </a:r>
            <a:endParaRPr sz="200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en" sz="200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App was deployed to Heroku through GitHub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</a:t>
            </a:r>
            <a:endParaRPr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65902"/>
            <a:ext cx="9144003" cy="386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VISUALIZATIONS</a:t>
            </a:r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body" idx="1"/>
          </p:nvPr>
        </p:nvSpPr>
        <p:spPr>
          <a:xfrm>
            <a:off x="146900" y="1161675"/>
            <a:ext cx="2904600" cy="14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55600" algn="l" rtl="0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en" sz="200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MAP OF CANADA </a:t>
            </a:r>
            <a:endParaRPr sz="200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○"/>
            </a:pPr>
            <a:r>
              <a:rPr lang="en" sz="1800" i="1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Cases</a:t>
            </a:r>
            <a:endParaRPr sz="1800" i="1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42900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" sz="1800" i="1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Deaths</a:t>
            </a:r>
            <a:endParaRPr sz="1800" i="1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42900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r>
              <a:rPr lang="en" sz="1800" i="1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accines</a:t>
            </a:r>
            <a:endParaRPr sz="1800" i="1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1625" y="753275"/>
            <a:ext cx="5858273" cy="4119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VISUALIZATIONS</a:t>
            </a:r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146900" y="1161675"/>
            <a:ext cx="2904600" cy="14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en" sz="200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World Map</a:t>
            </a:r>
            <a:endParaRPr sz="200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○"/>
            </a:pPr>
            <a:r>
              <a:rPr lang="en" sz="1800" i="1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Cases</a:t>
            </a:r>
            <a:endParaRPr sz="1800" i="1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42900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" sz="1800" i="1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Deaths</a:t>
            </a:r>
            <a:endParaRPr sz="1800" i="1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4700" y="445025"/>
            <a:ext cx="5454925" cy="4432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VISUALIZATIONS</a:t>
            </a:r>
            <a:endParaRPr/>
          </a:p>
        </p:txBody>
      </p:sp>
      <p:sp>
        <p:nvSpPr>
          <p:cNvPr id="117" name="Google Shape;117;p20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en" sz="200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STOCK PRICES (Technology Stocks)</a:t>
            </a:r>
            <a:endParaRPr sz="2000">
              <a:solidFill>
                <a:srgbClr val="191B0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42900" algn="l" rtl="0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○"/>
            </a:pPr>
            <a:r>
              <a:rPr lang="en" sz="1800" i="1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Drop down for each stock</a:t>
            </a:r>
            <a:endParaRPr sz="1200"/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2227" y="1967100"/>
            <a:ext cx="4804074" cy="2846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VISUALIZATIONS</a:t>
            </a:r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body" idx="1"/>
          </p:nvPr>
        </p:nvSpPr>
        <p:spPr>
          <a:xfrm>
            <a:off x="311700" y="1278100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lnSpc>
                <a:spcPct val="94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en" sz="2000">
                <a:solidFill>
                  <a:srgbClr val="191B0E"/>
                </a:solidFill>
                <a:latin typeface="Arial"/>
                <a:ea typeface="Arial"/>
                <a:cs typeface="Arial"/>
                <a:sym typeface="Arial"/>
              </a:rPr>
              <a:t>Major COVID-19 news events finder</a:t>
            </a:r>
            <a:endParaRPr sz="1200"/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3349" y="1687575"/>
            <a:ext cx="5953725" cy="330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377</Words>
  <Application>Microsoft Macintosh PowerPoint</Application>
  <PresentationFormat>On-screen Show (16:9)</PresentationFormat>
  <Paragraphs>49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PT Sans Narrow</vt:lpstr>
      <vt:lpstr>Open Sans</vt:lpstr>
      <vt:lpstr>Arial</vt:lpstr>
      <vt:lpstr>Tropic</vt:lpstr>
      <vt:lpstr>PowerPoint Presentation</vt:lpstr>
      <vt:lpstr>MOTIVATION &amp; SUMMARY</vt:lpstr>
      <vt:lpstr>DATA SOURCES</vt:lpstr>
      <vt:lpstr>DATA CLEANUP AND EXPLORATION</vt:lpstr>
      <vt:lpstr>DASHBOARD</vt:lpstr>
      <vt:lpstr>VISUALIZATIONS</vt:lpstr>
      <vt:lpstr>VISUALIZATIONS</vt:lpstr>
      <vt:lpstr>VISUALIZATIONS</vt:lpstr>
      <vt:lpstr>VISUALIZATIONS</vt:lpstr>
      <vt:lpstr>Discussion</vt:lpstr>
      <vt:lpstr>Post Mortem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fatima mukaddam</cp:lastModifiedBy>
  <cp:revision>1</cp:revision>
  <dcterms:modified xsi:type="dcterms:W3CDTF">2021-02-18T23:11:36Z</dcterms:modified>
</cp:coreProperties>
</file>